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52" r:id="rId1"/>
  </p:sldMasterIdLst>
  <p:sldIdLst>
    <p:sldId id="257" r:id="rId2"/>
    <p:sldId id="262" r:id="rId3"/>
    <p:sldId id="263" r:id="rId4"/>
    <p:sldId id="258" r:id="rId5"/>
    <p:sldId id="259" r:id="rId6"/>
    <p:sldId id="260" r:id="rId7"/>
    <p:sldId id="264" r:id="rId8"/>
    <p:sldId id="261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5409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4810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43194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38664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2333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03119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97528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173817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399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43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8340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17752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0826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41885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41004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91564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2781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132E69-160F-4D46-9083-BDF1DD171681}" type="datetimeFigureOut">
              <a:rPr lang="es-CO" smtClean="0"/>
              <a:t>22/11/2020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76A0E-D0F5-4FFA-9BC9-B6481F495F8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37580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53" r:id="rId1"/>
    <p:sldLayoutId id="2147484154" r:id="rId2"/>
    <p:sldLayoutId id="2147484155" r:id="rId3"/>
    <p:sldLayoutId id="2147484156" r:id="rId4"/>
    <p:sldLayoutId id="2147484157" r:id="rId5"/>
    <p:sldLayoutId id="2147484158" r:id="rId6"/>
    <p:sldLayoutId id="2147484159" r:id="rId7"/>
    <p:sldLayoutId id="2147484160" r:id="rId8"/>
    <p:sldLayoutId id="2147484161" r:id="rId9"/>
    <p:sldLayoutId id="2147484162" r:id="rId10"/>
    <p:sldLayoutId id="2147484163" r:id="rId11"/>
    <p:sldLayoutId id="2147484164" r:id="rId12"/>
    <p:sldLayoutId id="2147484165" r:id="rId13"/>
    <p:sldLayoutId id="2147484166" r:id="rId14"/>
    <p:sldLayoutId id="2147484167" r:id="rId15"/>
    <p:sldLayoutId id="2147484168" r:id="rId16"/>
    <p:sldLayoutId id="214748416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0215B3B-D112-43AD-BFEC-9235C396142B}"/>
              </a:ext>
            </a:extLst>
          </p:cNvPr>
          <p:cNvSpPr txBox="1"/>
          <p:nvPr/>
        </p:nvSpPr>
        <p:spPr>
          <a:xfrm>
            <a:off x="2305318" y="953036"/>
            <a:ext cx="70447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</a:t>
            </a:r>
          </a:p>
          <a:p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ENTREGA # 2 LABORATORIO                                                        </a:t>
            </a:r>
          </a:p>
          <a:p>
            <a:endParaRPr lang="es-E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DE SISTEMAS DIGITALES          </a:t>
            </a:r>
          </a:p>
          <a:p>
            <a:endParaRPr lang="es-E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s-E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Punto  5 taller1   </a:t>
            </a:r>
          </a:p>
          <a:p>
            <a:endParaRPr lang="es-E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</a:t>
            </a:r>
            <a:r>
              <a:rPr lang="es-E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Damian</a:t>
            </a:r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Guillermo Morales Cruz  </a:t>
            </a:r>
          </a:p>
          <a:p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 2180389</a:t>
            </a:r>
          </a:p>
          <a:p>
            <a:endParaRPr lang="es-E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grupo : 01B</a:t>
            </a:r>
          </a:p>
          <a:p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</a:t>
            </a:r>
          </a:p>
          <a:p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</a:t>
            </a:r>
            <a:endParaRPr lang="es-CO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0985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6CFDDCB-3B9D-4BD0-A815-E0C1A3F2F9BE}"/>
              </a:ext>
            </a:extLst>
          </p:cNvPr>
          <p:cNvSpPr txBox="1"/>
          <p:nvPr/>
        </p:nvSpPr>
        <p:spPr>
          <a:xfrm>
            <a:off x="1957588" y="1068944"/>
            <a:ext cx="7057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Expresion</a:t>
            </a:r>
            <a:r>
              <a:rPr lang="es-ES" sz="2400" dirty="0"/>
              <a:t> POS Y SOP </a:t>
            </a:r>
            <a:endParaRPr lang="es-CO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1E97E4F-F8B6-451D-B62E-802CBDBD7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51" y="2073788"/>
            <a:ext cx="8935697" cy="371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884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9D167613-7B57-4A95-BB3D-D3353CC6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0281" y="1887182"/>
            <a:ext cx="5096586" cy="444879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6C6C469-FBBF-46AB-9C1A-9B194D3BDBDD}"/>
              </a:ext>
            </a:extLst>
          </p:cNvPr>
          <p:cNvSpPr txBox="1"/>
          <p:nvPr/>
        </p:nvSpPr>
        <p:spPr>
          <a:xfrm>
            <a:off x="1944710" y="983156"/>
            <a:ext cx="7559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Simplificion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192948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9C39CBF-18DD-43C6-B5C2-FE8816D6A6BE}"/>
              </a:ext>
            </a:extLst>
          </p:cNvPr>
          <p:cNvSpPr txBox="1"/>
          <p:nvPr/>
        </p:nvSpPr>
        <p:spPr>
          <a:xfrm>
            <a:off x="5640946" y="2975019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1BFE719-CF92-49B4-A595-58BC59E0C22D}"/>
              </a:ext>
            </a:extLst>
          </p:cNvPr>
          <p:cNvSpPr txBox="1"/>
          <p:nvPr/>
        </p:nvSpPr>
        <p:spPr>
          <a:xfrm>
            <a:off x="1738648" y="1107583"/>
            <a:ext cx="4357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  Diagrama de circuito </a:t>
            </a:r>
            <a:endParaRPr lang="es-CO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CB83E50-1E85-431A-98E1-7017C4A2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573" y="2035719"/>
            <a:ext cx="6263852" cy="415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695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5941254-DB0D-4461-8A7D-7F9E650A24B8}"/>
              </a:ext>
            </a:extLst>
          </p:cNvPr>
          <p:cNvSpPr txBox="1"/>
          <p:nvPr/>
        </p:nvSpPr>
        <p:spPr>
          <a:xfrm>
            <a:off x="1871730" y="914399"/>
            <a:ext cx="42242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Descripcion</a:t>
            </a:r>
            <a:r>
              <a:rPr lang="es-ES" sz="2400" dirty="0"/>
              <a:t> en </a:t>
            </a:r>
            <a:r>
              <a:rPr lang="es-ES" sz="2400" dirty="0" err="1"/>
              <a:t>verilog</a:t>
            </a:r>
            <a:r>
              <a:rPr lang="es-ES" sz="2400" dirty="0"/>
              <a:t>  y </a:t>
            </a:r>
            <a:r>
              <a:rPr lang="es-ES" sz="2400" dirty="0" err="1"/>
              <a:t>testbench</a:t>
            </a:r>
            <a:endParaRPr lang="es-CO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B9F9AAC-98C9-43C3-9561-66F2F2CB0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794" y="2021405"/>
            <a:ext cx="4898746" cy="430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61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B894A66-9ADB-4844-B8A7-F97D63D4F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3443" y="304344"/>
            <a:ext cx="3714787" cy="603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731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ACBED75-2008-4C86-A259-A27253FB2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572" y="2426740"/>
            <a:ext cx="10384855" cy="200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14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979A439-E3C4-4381-AC7A-7790ABFABBDF}"/>
              </a:ext>
            </a:extLst>
          </p:cNvPr>
          <p:cNvSpPr txBox="1"/>
          <p:nvPr/>
        </p:nvSpPr>
        <p:spPr>
          <a:xfrm>
            <a:off x="2060619" y="1223493"/>
            <a:ext cx="320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Resultados de simulación </a:t>
            </a:r>
            <a:endParaRPr lang="es-CO" sz="24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9C9AB31-DC52-4745-9C5D-C9C109339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122" y="2135723"/>
            <a:ext cx="5476512" cy="321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bación de pantalla 5">
            <a:hlinkClick r:id="" action="ppaction://media"/>
            <a:extLst>
              <a:ext uri="{FF2B5EF4-FFF2-40B4-BE49-F238E27FC236}">
                <a16:creationId xmlns:a16="http://schemas.microsoft.com/office/drawing/2014/main" id="{8B8330DD-AE22-4029-9E38-38B2F5C865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8263" y="953036"/>
            <a:ext cx="11215473" cy="469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607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8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334</TotalTime>
  <Words>44</Words>
  <Application>Microsoft Office PowerPoint</Application>
  <PresentationFormat>Panorámica</PresentationFormat>
  <Paragraphs>19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DAMIAN MORALES</dc:creator>
  <cp:lastModifiedBy>DAMIAN MORALES</cp:lastModifiedBy>
  <cp:revision>15</cp:revision>
  <dcterms:created xsi:type="dcterms:W3CDTF">2020-11-14T00:26:47Z</dcterms:created>
  <dcterms:modified xsi:type="dcterms:W3CDTF">2020-11-22T22:12:45Z</dcterms:modified>
</cp:coreProperties>
</file>

<file path=docProps/thumbnail.jpeg>
</file>